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  <p:sldId id="257" r:id="rId5"/>
    <p:sldId id="260" r:id="rId6"/>
    <p:sldId id="259" r:id="rId7"/>
    <p:sldId id="258" r:id="rId8"/>
    <p:sldId id="261" r:id="rId9"/>
    <p:sldId id="262" r:id="rId10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83B106-6A6B-4865-B6B6-0D437D91F3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5323BF7-6592-4E96-9990-4764445DC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0F7FE-8B17-49EA-AE82-E95F631227E0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8C98B-09DF-45A4-81C8-7CF816876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mpalmie\Desktop\unitedstreaming\Inventions_and_Industry.as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lib.utexas.edu/exhibits/portraits/images/383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www.pacpubserver.com/new/enter/images/lewishine-spinner1.jpg&amp;imgrefurl=http://www.pacpubserver.com/new/enter/12-24-99/lewishine.html&amp;h=350&amp;w=270&amp;sz=18&amp;tbnid=vq3YQJBSb3oJ:&amp;tbnh=115&amp;tbnw=89&amp;prev=/images?q=child+labor+laws&amp;hl=en&amp;lr=&amp;ie=UTF-8&amp;oe=UTF-8&amp;sa=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aftermathnews.files.wordpress.com/2007/07/rockefeller_octopu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905000" y="0"/>
            <a:ext cx="5400675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338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0000">
                      <a:alpha val="43000"/>
                    </a:srgbClr>
                  </a:outerShdw>
                </a:effectLst>
                <a:latin typeface="Comic Sans MS" pitchFamily="66" charset="0"/>
              </a:rPr>
              <a:t>Rise of Big Business 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C00000">
                    <a:alpha val="4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nventions_and_Industry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38149" y="762000"/>
            <a:ext cx="7867651" cy="5900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Reasons for rise and prosperity of big business</a:t>
            </a:r>
            <a:r>
              <a:rPr lang="en-US" sz="4000" dirty="0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oper Black" pitchFamily="18" charset="0"/>
              </a:rPr>
              <a:t/>
            </a:r>
            <a:br>
              <a:rPr lang="en-US" sz="4000" dirty="0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oper Black" pitchFamily="18" charset="0"/>
              </a:rPr>
            </a:br>
            <a:endParaRPr lang="en-US" sz="4000" dirty="0">
              <a:solidFill>
                <a:srgbClr val="66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oper Black" pitchFamily="18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National markets created by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transportation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advances</a:t>
            </a:r>
          </a:p>
          <a:p>
            <a:pPr fontAlgn="base"/>
            <a:endParaRPr lang="en-US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fontAlgn="base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 Advertising</a:t>
            </a:r>
          </a:p>
          <a:p>
            <a:pPr fontAlgn="base"/>
            <a:endParaRPr lang="en-US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 Lower-cost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production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arcweb.sos.state.or.us/exhibits/1857/images/after/tres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667000"/>
            <a:ext cx="2893303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Inventions that contributed to great change and industrial growth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6400800" cy="45259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Comic Sans MS" pitchFamily="66" charset="0"/>
              </a:rPr>
              <a:t>Lighting and mechanical uses of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electricity</a:t>
            </a:r>
            <a:r>
              <a:rPr lang="en-US" b="1" dirty="0">
                <a:solidFill>
                  <a:schemeClr val="bg1"/>
                </a:solidFill>
                <a:latin typeface="Comic Sans MS" pitchFamily="66" charset="0"/>
              </a:rPr>
              <a:t> (Thomas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Edison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).</a:t>
            </a:r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Telephone</a:t>
            </a:r>
            <a:r>
              <a:rPr lang="en-US" b="1" dirty="0">
                <a:solidFill>
                  <a:schemeClr val="bg1"/>
                </a:solidFill>
                <a:latin typeface="Comic Sans MS" pitchFamily="66" charset="0"/>
              </a:rPr>
              <a:t> service </a:t>
            </a:r>
          </a:p>
          <a:p>
            <a:pPr>
              <a:buFontTx/>
              <a:buNone/>
            </a:pPr>
            <a:r>
              <a:rPr lang="en-US" b="1" dirty="0">
                <a:solidFill>
                  <a:schemeClr val="bg1"/>
                </a:solidFill>
                <a:latin typeface="Comic Sans MS" pitchFamily="66" charset="0"/>
              </a:rPr>
              <a:t>   (Alexander Graham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Bell</a:t>
            </a:r>
            <a:r>
              <a:rPr lang="en-US" b="1" dirty="0">
                <a:solidFill>
                  <a:schemeClr val="bg1"/>
                </a:solidFill>
                <a:latin typeface="Comic Sans MS" pitchFamily="66" charset="0"/>
              </a:rPr>
              <a:t>)</a:t>
            </a:r>
          </a:p>
        </p:txBody>
      </p:sp>
      <p:pic>
        <p:nvPicPr>
          <p:cNvPr id="7172" name="Picture 4" descr="j0315835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15200" y="1752600"/>
            <a:ext cx="1409700" cy="1409700"/>
          </a:xfrm>
          <a:noFill/>
          <a:ln/>
        </p:spPr>
      </p:pic>
      <p:pic>
        <p:nvPicPr>
          <p:cNvPr id="7177" name="Picture 9" descr="j0283524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>
          <a:xfrm>
            <a:off x="7239000" y="4038600"/>
            <a:ext cx="1343025" cy="13160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Leaders of the Industrial Age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Picture 12" descr="jdrock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1524000"/>
            <a:ext cx="2029968" cy="1929384"/>
          </a:xfrm>
          <a:noFill/>
          <a:ln/>
        </p:spPr>
      </p:pic>
      <p:pic>
        <p:nvPicPr>
          <p:cNvPr id="10" name="Picture 3" descr="acarneg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10400" y="2971800"/>
            <a:ext cx="1905000" cy="1982787"/>
          </a:xfrm>
          <a:prstGeom prst="rect">
            <a:avLst/>
          </a:prstGeom>
          <a:noFill/>
          <a:ln/>
        </p:spPr>
      </p:pic>
      <p:pic>
        <p:nvPicPr>
          <p:cNvPr id="1026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572000"/>
            <a:ext cx="2133600" cy="191784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33400" y="1266394"/>
            <a:ext cx="426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John D.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Rockefeller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;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 oil</a:t>
            </a:r>
          </a:p>
          <a:p>
            <a:pPr marL="457200" indent="-457200"/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indent="-457200"/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2. Andrew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Carnegie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;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steel</a:t>
            </a:r>
          </a:p>
          <a:p>
            <a:pPr marL="514350" indent="-514350"/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/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3. Cornelius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Vanderbilt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; shipping and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railroads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en-US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495800" y="1676400"/>
            <a:ext cx="1066800" cy="228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343400" y="2743200"/>
            <a:ext cx="2895600" cy="1143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038600" y="3886200"/>
            <a:ext cx="1143000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Negative effects of  industrialization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9530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Child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labor</a:t>
            </a:r>
          </a:p>
          <a:p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mic Sans MS" pitchFamily="66" charset="0"/>
              </a:rPr>
              <a:t>Low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wages</a:t>
            </a:r>
            <a:r>
              <a:rPr lang="en-US" b="1" dirty="0">
                <a:solidFill>
                  <a:schemeClr val="bg1"/>
                </a:solidFill>
                <a:latin typeface="Comic Sans MS" pitchFamily="66" charset="0"/>
              </a:rPr>
              <a:t>, long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hours</a:t>
            </a:r>
          </a:p>
          <a:p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mic Sans MS" pitchFamily="66" charset="0"/>
              </a:rPr>
              <a:t>Unsafe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working 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conditions (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Sweat shops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)</a:t>
            </a:r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7172" name="Picture 4" descr="sweatshop_what_is_box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>
          <a:xfrm>
            <a:off x="5638800" y="4114800"/>
            <a:ext cx="2390775" cy="2417763"/>
          </a:xfrm>
          <a:noFill/>
          <a:ln/>
        </p:spPr>
      </p:pic>
      <p:pic>
        <p:nvPicPr>
          <p:cNvPr id="7173" name="Picture 5" descr="lewishine-spinner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contrast="6000"/>
            <a:grayscl/>
          </a:blip>
          <a:srcRect/>
          <a:stretch>
            <a:fillRect/>
          </a:stretch>
        </p:blipFill>
        <p:spPr bwMode="auto">
          <a:xfrm>
            <a:off x="5562600" y="1447800"/>
            <a:ext cx="2146300" cy="2543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Improve working conditions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Formation of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unions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American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Federation of Labor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focused on higher wages, better working conditions, and a shorter work week for its members.</a:t>
            </a:r>
          </a:p>
          <a:p>
            <a:pPr lvl="1">
              <a:buNone/>
            </a:pP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1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Knights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of Labor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focused on an eight-hour work day, termination of child labor</a:t>
            </a: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1"/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Strikes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17" descr="img06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8000" contrast="36000"/>
          </a:blip>
          <a:stretch>
            <a:fillRect/>
          </a:stretch>
        </p:blipFill>
        <p:spPr bwMode="auto">
          <a:xfrm>
            <a:off x="3429000" y="2057400"/>
            <a:ext cx="5257800" cy="40005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2286000"/>
            <a:ext cx="304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Homestead Strike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482" name="Picture 2" descr="Andrew Carneg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86200"/>
            <a:ext cx="1905000" cy="2171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50FF32A8-922B-4C2B-A469-B253041597F4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141</Words>
  <Application>Microsoft Office PowerPoint</Application>
  <PresentationFormat>On-screen Show (4:3)</PresentationFormat>
  <Paragraphs>34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Comic Sans MS</vt:lpstr>
      <vt:lpstr>Cooper Black</vt:lpstr>
      <vt:lpstr>Office Theme</vt:lpstr>
      <vt:lpstr>Rise of Big Business </vt:lpstr>
      <vt:lpstr>PowerPoint Presentation</vt:lpstr>
      <vt:lpstr>Reasons for rise and prosperity of big business </vt:lpstr>
      <vt:lpstr>Inventions that contributed to great change and industrial growth</vt:lpstr>
      <vt:lpstr>Leaders of the Industrial Age</vt:lpstr>
      <vt:lpstr>Negative effects of  industrialization</vt:lpstr>
      <vt:lpstr>Improve working conditions</vt:lpstr>
      <vt:lpstr>Strikes</vt:lpstr>
    </vt:vector>
  </TitlesOfParts>
  <Company>Virginia Beach City Public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Veronica L. Gency</dc:creator>
  <cp:lastModifiedBy>Vickie J. Dean</cp:lastModifiedBy>
  <cp:revision>49</cp:revision>
  <dcterms:created xsi:type="dcterms:W3CDTF">2009-09-17T12:31:41Z</dcterms:created>
  <dcterms:modified xsi:type="dcterms:W3CDTF">2017-10-18T12:38:06Z</dcterms:modified>
</cp:coreProperties>
</file>